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854CE-DE48-4EBC-A2BE-29848ED59228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2C5D-79D4-4F2A-9F5E-D4690C378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Шампунь20139_1_H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Шампунь20139_1_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Шампунь20139_1_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Шампунь20139_1_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Шампунь20139_1_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мпунь20139_1_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2138" y="4941888"/>
            <a:ext cx="1584325" cy="696912"/>
          </a:xfrm>
        </p:spPr>
        <p:txBody>
          <a:bodyPr anchor="ctr"/>
          <a:lstStyle/>
          <a:p>
            <a:pPr eaLnBrk="1" hangingPunct="1"/>
            <a:r>
              <a:rPr lang="ru-RU" altLang="ru-RU" sz="2000" dirty="0">
                <a:solidFill>
                  <a:srgbClr val="C00000"/>
                </a:solidFill>
              </a:rPr>
              <a:t>9,50</a:t>
            </a:r>
            <a:r>
              <a:rPr lang="cs-CZ" altLang="ru-RU" sz="2000" dirty="0">
                <a:solidFill>
                  <a:srgbClr val="C00000"/>
                </a:solidFill>
              </a:rPr>
              <a:t> EUR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986338" y="4941888"/>
            <a:ext cx="158432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cs-CZ" altLang="ru-RU" sz="2000">
                <a:solidFill>
                  <a:srgbClr val="C00000"/>
                </a:solidFill>
                <a:latin typeface="Calibri" pitchFamily="34" charset="0"/>
              </a:rPr>
              <a:t>3,30 EUR</a:t>
            </a:r>
            <a:endParaRPr lang="ru-RU" altLang="ru-RU" sz="2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6919913" y="4941888"/>
            <a:ext cx="158432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cs-CZ" altLang="ru-RU" sz="2000">
                <a:solidFill>
                  <a:srgbClr val="C00000"/>
                </a:solidFill>
                <a:latin typeface="Calibri" pitchFamily="34" charset="0"/>
              </a:rPr>
              <a:t>7,5</a:t>
            </a:r>
            <a:endParaRPr lang="ru-RU" altLang="ru-RU" sz="2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Diavetítés a képernyőre (4:3 oldalarány)</PresentationFormat>
  <Paragraphs>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SuperUser</dc:creator>
  <cp:lastModifiedBy>Marianna Fórizs</cp:lastModifiedBy>
  <cp:revision>4</cp:revision>
  <dcterms:created xsi:type="dcterms:W3CDTF">2016-03-05T16:34:55Z</dcterms:created>
  <dcterms:modified xsi:type="dcterms:W3CDTF">2020-03-21T12:55:35Z</dcterms:modified>
</cp:coreProperties>
</file>